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3" r:id="rId25"/>
    <p:sldId id="28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5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gi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endParaRPr lang="en-US" altLang="zh-CN" sz="2000" b="1" dirty="0" smtClean="0">
              <a:solidFill>
                <a:srgbClr val="C00000"/>
              </a:solidFill>
            </a:endParaRPr>
          </a:p>
          <a:p>
            <a:r>
              <a:rPr lang="zh-CN" altLang="en-US" sz="2000" b="1" dirty="0" smtClean="0">
                <a:solidFill>
                  <a:srgbClr val="C00000"/>
                </a:solidFill>
              </a:rPr>
              <a:t>行人的当前步状态与前几步有关联。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677399"/>
            <a:ext cx="3657664" cy="1509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uck_dynasty\Desktop\LSTM分类.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4917318" y="3000635"/>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917318" y="3000635"/>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53372" y="3987527"/>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053372" y="3987527"/>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050668" y="4760768"/>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050668" y="4760768"/>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872447" y="1096439"/>
            <a:ext cx="3550357" cy="1828506"/>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5086593" y="5713330"/>
                <a:ext cx="1258999" cy="504818"/>
              </a:xfrm>
              <a:prstGeom prst="rect">
                <a:avLst/>
              </a:prstGeom>
            </p:spPr>
            <p:txBody>
              <a:bodyPr wrap="none">
                <a:spAutoFit/>
              </a:bodyPr>
              <a:lstStyle/>
              <a:p>
                <a14:m>
                  <m:oMath xmlns:m="http://schemas.openxmlformats.org/officeDocument/2006/math">
                    <m:r>
                      <m:rPr>
                        <m:sty m:val="p"/>
                      </m:rPr>
                      <a:rPr lang="en-US" altLang="zh-CN" i="1">
                        <a:latin typeface="Cambria Math"/>
                      </a:rPr>
                      <m:t>I</m:t>
                    </m:r>
                    <m:r>
                      <a:rPr lang="en-US" altLang="zh-CN" i="1">
                        <a:latin typeface="Cambria Math"/>
                      </a:rPr>
                      <m:t>=</m:t>
                    </m:r>
                    <m:d>
                      <m:dPr>
                        <m:begChr m:val="⌊"/>
                        <m:endChr m:val="⌋"/>
                        <m:ctrlPr>
                          <a:rPr lang="zh-CN" altLang="zh-CN" i="1">
                            <a:latin typeface="Cambria Math"/>
                          </a:rPr>
                        </m:ctrlPr>
                      </m:dPr>
                      <m:e>
                        <m:f>
                          <m:fPr>
                            <m:ctrlPr>
                              <a:rPr lang="zh-CN" altLang="zh-CN" i="1">
                                <a:latin typeface="Cambria Math"/>
                              </a:rPr>
                            </m:ctrlPr>
                          </m:fPr>
                          <m:num>
                            <m:r>
                              <m:rPr>
                                <m:sty m:val="p"/>
                              </m:rPr>
                              <a:rPr lang="en-US" altLang="zh-CN" i="1">
                                <a:latin typeface="Cambria Math"/>
                              </a:rPr>
                              <m:t>SL</m:t>
                            </m:r>
                            <m:r>
                              <a:rPr lang="en-US" altLang="zh-CN" i="1">
                                <a:latin typeface="Cambria Math"/>
                              </a:rPr>
                              <m:t> ×</m:t>
                            </m:r>
                            <m:r>
                              <m:rPr>
                                <m:sty m:val="p"/>
                              </m:rPr>
                              <a:rPr lang="en-US" altLang="zh-CN" i="1">
                                <a:latin typeface="Cambria Math"/>
                              </a:rPr>
                              <m:t>N</m:t>
                            </m:r>
                          </m:num>
                          <m:den>
                            <m:r>
                              <a:rPr lang="en-US" altLang="zh-CN" i="1">
                                <a:latin typeface="Cambria Math"/>
                              </a:rPr>
                              <m:t>𝑀𝑆𝐿</m:t>
                            </m:r>
                          </m:den>
                        </m:f>
                      </m:e>
                    </m:d>
                  </m:oMath>
                </a14:m>
                <a:r>
                  <a:rPr lang="en-US" altLang="zh-CN" i="1" dirty="0">
                    <a:latin typeface="Cambria Math"/>
                  </a:rPr>
                  <a:t> </a:t>
                </a:r>
                <a:endParaRPr lang="zh-CN" altLang="en-US" i="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5086593" y="5713330"/>
                <a:ext cx="1258999" cy="50481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49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a:t>系统实现</a:t>
            </a:r>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03748" y="32957"/>
            <a:ext cx="4832642" cy="369332"/>
          </a:xfrm>
          <a:prstGeom prst="rect">
            <a:avLst/>
          </a:prstGeom>
          <a:noFill/>
        </p:spPr>
        <p:txBody>
          <a:bodyPr wrap="square" rtlCol="0">
            <a:spAutoFit/>
          </a:bodyPr>
          <a:lstStyle/>
          <a:p>
            <a:r>
              <a:rPr lang="zh-CN" altLang="en-US" dirty="0" smtClean="0"/>
              <a:t>系统</a:t>
            </a:r>
            <a:r>
              <a:rPr lang="zh-CN" altLang="en-US" dirty="0"/>
              <a:t>实现（持续进行的步态</a:t>
            </a:r>
            <a:r>
              <a:rPr lang="zh-CN" altLang="en-US" dirty="0" smtClean="0"/>
              <a:t>分析）</a:t>
            </a:r>
            <a:endParaRPr lang="zh-CN" altLang="en-US"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15816" y="32957"/>
            <a:ext cx="4656134" cy="369332"/>
          </a:xfrm>
          <a:prstGeom prst="rect">
            <a:avLst/>
          </a:prstGeom>
          <a:noFill/>
        </p:spPr>
        <p:txBody>
          <a:bodyPr wrap="square" rtlCol="0">
            <a:spAutoFit/>
          </a:bodyPr>
          <a:lstStyle/>
          <a:p>
            <a:r>
              <a:rPr lang="zh-CN" altLang="en-US" dirty="0"/>
              <a:t>步长</a:t>
            </a:r>
            <a:r>
              <a:rPr lang="zh-CN" altLang="en-US" dirty="0" smtClean="0"/>
              <a:t>估计（</a:t>
            </a:r>
            <a:r>
              <a:rPr lang="en-US" altLang="zh-CN" dirty="0" smtClean="0"/>
              <a:t>2% with Scarlet method</a:t>
            </a:r>
            <a:r>
              <a:rPr lang="zh-CN" altLang="en-US" dirty="0" smtClean="0"/>
              <a:t>）</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65415"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完整的步行者航位推算室内空间定位流程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或许还</a:t>
            </a:r>
            <a:r>
              <a:rPr lang="zh-CN" altLang="en-US" b="1" dirty="0"/>
              <a:t>可以继续</a:t>
            </a:r>
            <a:r>
              <a:rPr lang="zh-CN" altLang="en-US" b="1" dirty="0" smtClean="0"/>
              <a:t>做的事情</a:t>
            </a:r>
            <a:endParaRPr lang="zh-CN" altLang="en-US" b="1" dirty="0"/>
          </a:p>
        </p:txBody>
      </p:sp>
      <p:sp>
        <p:nvSpPr>
          <p:cNvPr id="3" name="TextBox 2"/>
          <p:cNvSpPr txBox="1"/>
          <p:nvPr/>
        </p:nvSpPr>
        <p:spPr>
          <a:xfrm>
            <a:off x="1043608" y="908720"/>
            <a:ext cx="7200800" cy="2677656"/>
          </a:xfrm>
          <a:prstGeom prst="rect">
            <a:avLst/>
          </a:prstGeom>
          <a:noFill/>
        </p:spPr>
        <p:txBody>
          <a:bodyPr wrap="square" rtlCol="0">
            <a:spAutoFit/>
          </a:bodyPr>
          <a:lstStyle/>
          <a:p>
            <a:pPr algn="ctr"/>
            <a:r>
              <a:rPr lang="zh-CN" altLang="en-US" sz="3600" dirty="0" smtClean="0"/>
              <a:t>整合与硬件化</a:t>
            </a:r>
            <a:endParaRPr lang="en-US" altLang="zh-CN" sz="3600" dirty="0" smtClean="0"/>
          </a:p>
          <a:p>
            <a:pPr algn="ctr"/>
            <a:r>
              <a:rPr lang="zh-CN" altLang="en-US" sz="3600" dirty="0" smtClean="0"/>
              <a:t>扩展行为判断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a:t>
            </a:r>
            <a:r>
              <a:rPr lang="zh-CN" altLang="en-US" sz="3600" dirty="0" smtClean="0"/>
              <a:t>应用</a:t>
            </a:r>
            <a:endParaRPr lang="en-US" altLang="zh-CN" sz="3600" dirty="0" smtClean="0"/>
          </a:p>
          <a:p>
            <a:pPr algn="ctr"/>
            <a:r>
              <a:rPr lang="en-US" altLang="zh-CN" sz="2400" dirty="0" smtClean="0"/>
              <a:t>(</a:t>
            </a:r>
            <a:r>
              <a:rPr lang="zh-CN" altLang="en-US" sz="2400" dirty="0" smtClean="0"/>
              <a:t>曾经在通用汽车、华晨宝马做过现场演示</a:t>
            </a:r>
            <a:r>
              <a:rPr lang="en-US" altLang="zh-CN" sz="2400" dirty="0" smtClean="0"/>
              <a:t>)</a:t>
            </a:r>
            <a:endParaRPr lang="zh-CN" altLang="en-US" sz="2400" dirty="0"/>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Tree>
    <p:extLst>
      <p:ext uri="{BB962C8B-B14F-4D97-AF65-F5344CB8AC3E}">
        <p14:creationId xmlns:p14="http://schemas.microsoft.com/office/powerpoint/2010/main" val="2580673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花絮</a:t>
            </a:r>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0" y="958950"/>
            <a:ext cx="1987974" cy="177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518787"/>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1" name="Picture 3" descr="D:\works\gitWork\OVERMAKE\3 pictures\更复杂的数据图（20180312112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706" y="954054"/>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03720" y="5102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87" y="3717032"/>
            <a:ext cx="3754438" cy="22322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00745" y="314247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
        <p:nvSpPr>
          <p:cNvPr id="17" name="TextBox 16"/>
          <p:cNvSpPr txBox="1"/>
          <p:nvPr/>
        </p:nvSpPr>
        <p:spPr>
          <a:xfrm>
            <a:off x="6479935" y="510223"/>
            <a:ext cx="3586232" cy="369332"/>
          </a:xfrm>
          <a:prstGeom prst="rect">
            <a:avLst/>
          </a:prstGeom>
          <a:noFill/>
        </p:spPr>
        <p:txBody>
          <a:bodyPr wrap="square" rtlCol="0">
            <a:spAutoFit/>
          </a:bodyPr>
          <a:lstStyle/>
          <a:p>
            <a:r>
              <a:rPr lang="zh-CN" altLang="en-US" dirty="0" smtClean="0"/>
              <a:t>这个题目的高级玩法</a:t>
            </a:r>
            <a:endParaRPr lang="zh-CN" altLang="en-US" dirty="0"/>
          </a:p>
        </p:txBody>
      </p:sp>
      <p:pic>
        <p:nvPicPr>
          <p:cNvPr id="1026" name="Picture 2" descr="C:\Users\suck_dynasty\Desktop\花絮.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2647" y="912467"/>
            <a:ext cx="2251423" cy="181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663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24897" y="1588861"/>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239910"/>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spTree>
    <p:extLst>
      <p:ext uri="{BB962C8B-B14F-4D97-AF65-F5344CB8AC3E}">
        <p14:creationId xmlns:p14="http://schemas.microsoft.com/office/powerpoint/2010/main" val="163132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575907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1298</TotalTime>
  <Words>3678</Words>
  <Application>Microsoft Office PowerPoint</Application>
  <PresentationFormat>全屏显示(4:3)</PresentationFormat>
  <Paragraphs>436</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155</cp:revision>
  <dcterms:created xsi:type="dcterms:W3CDTF">2018-11-18T08:05:40Z</dcterms:created>
  <dcterms:modified xsi:type="dcterms:W3CDTF">2018-12-06T09:20:10Z</dcterms:modified>
</cp:coreProperties>
</file>